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8"/>
  </p:normalViewPr>
  <p:slideViewPr>
    <p:cSldViewPr snapToGrid="0" snapToObjects="1">
      <p:cViewPr varScale="1">
        <p:scale>
          <a:sx n="90" d="100"/>
          <a:sy n="90" d="100"/>
        </p:scale>
        <p:origin x="232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6BD6A-2338-6D42-A76B-A45627F68B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ED9BB1-B525-1245-8DAA-B30A764B0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8E0274-49E9-2445-9625-2FCA205A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C8681-1247-CF4D-91BD-25DAED1BE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3CEE58-B241-734E-8F81-9D1378AD6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167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F49B8-E08B-3344-91F0-E6CD44C69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9CE58-EE6D-F040-8B82-BF5347F09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41BD2-C8B0-2741-A631-C5DC283CB0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3ACE7-701C-BF4C-9E55-B2740366C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FA2A9E-6D96-474B-96CE-92264C4AF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32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BCBFC3-929D-D245-870F-226A44F168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29AFEB-59B3-0D43-AF5B-19F5D4077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D2C636-7EEB-A94B-BD90-D40EAEED5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B5EA8-0290-FD44-9A09-352D56669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DF6F2-94D8-824D-9FAC-50FA6F7E7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54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81202-B5D4-C748-BF6A-CC293B0E7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C1096-A5DC-A14F-8E27-60E14FB13A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94BE1-1591-3345-929C-7907C796E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888880-03BF-C74B-B09A-1221DC2DF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6498D-B263-5045-BAAC-64D40EFF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159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54ED2-D97E-1644-922A-C9B263082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4C49B-F03F-7C4C-9D86-8FFD66BF5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41338A-F017-8A49-8E6B-56B30544A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D61A4-E4E3-CF4D-99B4-28AC5A35A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13DF0-47DC-F44C-88AB-3DAA4D884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24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4B72-F179-1644-B5DE-F8689C7F4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C2F804-F11E-6E4C-A4A1-31518308C4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FB07F-7140-0742-A437-AB1805D6B3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82B20A-5B83-F541-9F92-D9BAA88807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594B7-6CED-2044-B90C-BCA61EADA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57B6E9-DEC9-0E45-84FE-D97B7DC5E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9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EB120-8BFB-554C-83C1-AC1533C0B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904326-3E94-CE4B-A00D-A97C7DEA8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988B0F-3861-D84D-ACFC-DE2BE63C9F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6812E9-4F06-D54A-B407-4D1838E6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682560-9BDB-6542-963B-C288821EA9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B4860-01EA-B24C-B6D2-F485CE6B8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16A3F1-9613-8E45-82B2-04076E52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6208AD-FF97-3041-910A-8E37E8056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786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C69E6-843E-524D-9AE2-EE6136A34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23ACDD-75A8-FA4D-B60A-40A4A2138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7811AF-D8F4-064E-A386-9BA498968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5CD993-B2E9-4C43-AA55-89E2F6B0F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556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9F1B19-21F2-5E4C-A5D9-82DB6819B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BE627D-30BF-CF42-9091-4BD717051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624AD2-05D2-EC47-9896-935AB8FFB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09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99C95-91D2-DC48-841F-A2AAB13D9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24CC5-C9D1-714D-B150-A9FF9CBA8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606EF2-B408-774C-B848-993C96731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DD5183-E4D7-1D4A-B0F0-00AFB0717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C8F935-93EC-A24E-836A-C24429500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6D4C9-C3CD-6547-A362-5F32A04D5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811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E47CF-5176-7D47-B8C7-148C917067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436509-3BC2-504B-A538-46102C293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0ECC0D-BA64-6642-AA1C-7F4B351CE8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5422C-55BE-E546-99BC-6807F9842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E2847-BA7B-0C45-9E88-1C86E706C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BC1C5E-2520-DA49-87EA-BC9070747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31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2DA7A2C-1453-EF43-8BBE-C7E1637C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315752-9A89-5E40-BF88-6D71AF9E80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AAB3D-C053-1B44-9A0F-1A4E847761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8EE84-858C-B44C-833C-027B06D22D93}" type="datetimeFigureOut">
              <a:rPr lang="en-US" smtClean="0"/>
              <a:t>9/23/20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05040-7F34-5449-B1EF-F64147F190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944069-2A49-8C46-90AA-966C3850EC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1D209-0F6C-C143-BC68-DC67ECB819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421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sv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19" Type="http://schemas.openxmlformats.org/officeDocument/2006/relationships/image" Target="../media/image18.sv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6A17B86-DAAD-7A4E-8709-4D26E8435B99}"/>
              </a:ext>
            </a:extLst>
          </p:cNvPr>
          <p:cNvSpPr/>
          <p:nvPr/>
        </p:nvSpPr>
        <p:spPr>
          <a:xfrm>
            <a:off x="348224" y="849870"/>
            <a:ext cx="2426677" cy="40327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 descr="Hamburger Menu Icon">
            <a:extLst>
              <a:ext uri="{FF2B5EF4-FFF2-40B4-BE49-F238E27FC236}">
                <a16:creationId xmlns:a16="http://schemas.microsoft.com/office/drawing/2014/main" id="{D1F8C7B9-1189-D647-80D1-CE885032DD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81077" y="871642"/>
            <a:ext cx="360486" cy="360486"/>
          </a:xfrm>
          <a:prstGeom prst="rect">
            <a:avLst/>
          </a:prstGeom>
        </p:spPr>
      </p:pic>
      <p:pic>
        <p:nvPicPr>
          <p:cNvPr id="8" name="Graphic 7" descr="Magnifying glass">
            <a:extLst>
              <a:ext uri="{FF2B5EF4-FFF2-40B4-BE49-F238E27FC236}">
                <a16:creationId xmlns:a16="http://schemas.microsoft.com/office/drawing/2014/main" id="{28412773-4DB7-F34E-9E40-9A0813AFE7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23169" y="893414"/>
            <a:ext cx="360486" cy="36048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A9929A8-1C0A-4745-A947-6671D35FC129}"/>
              </a:ext>
            </a:extLst>
          </p:cNvPr>
          <p:cNvSpPr/>
          <p:nvPr/>
        </p:nvSpPr>
        <p:spPr>
          <a:xfrm>
            <a:off x="348225" y="4396468"/>
            <a:ext cx="1217987" cy="4861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en-US" sz="1400" dirty="0">
                <a:solidFill>
                  <a:schemeClr val="tx1"/>
                </a:solidFill>
              </a:rPr>
              <a:t>Categories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05146B6-5977-7E4D-B7D2-FFD020E06DD9}"/>
              </a:ext>
            </a:extLst>
          </p:cNvPr>
          <p:cNvSpPr/>
          <p:nvPr/>
        </p:nvSpPr>
        <p:spPr>
          <a:xfrm>
            <a:off x="1566212" y="4396468"/>
            <a:ext cx="1202148" cy="48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Brands</a:t>
            </a:r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13D4E9C-5257-F242-9307-0BD5EFFDD34F}"/>
              </a:ext>
            </a:extLst>
          </p:cNvPr>
          <p:cNvSpPr/>
          <p:nvPr/>
        </p:nvSpPr>
        <p:spPr>
          <a:xfrm>
            <a:off x="515092" y="1424303"/>
            <a:ext cx="949568" cy="912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2F2C9A2-37EF-9D44-98C9-EB449D3B7731}"/>
              </a:ext>
            </a:extLst>
          </p:cNvPr>
          <p:cNvSpPr/>
          <p:nvPr/>
        </p:nvSpPr>
        <p:spPr>
          <a:xfrm>
            <a:off x="1665398" y="1435554"/>
            <a:ext cx="949568" cy="91235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3FED16-10FA-E546-88D4-F8703D39E322}"/>
              </a:ext>
            </a:extLst>
          </p:cNvPr>
          <p:cNvSpPr/>
          <p:nvPr/>
        </p:nvSpPr>
        <p:spPr>
          <a:xfrm>
            <a:off x="515092" y="2501988"/>
            <a:ext cx="949568" cy="912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A94B2E-A4EB-2D4C-81E2-22A0FAF9F54D}"/>
              </a:ext>
            </a:extLst>
          </p:cNvPr>
          <p:cNvSpPr/>
          <p:nvPr/>
        </p:nvSpPr>
        <p:spPr>
          <a:xfrm>
            <a:off x="1665398" y="2513239"/>
            <a:ext cx="949568" cy="91235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F8A9D72-C1D7-9643-9E19-9B21E362B5AE}"/>
              </a:ext>
            </a:extLst>
          </p:cNvPr>
          <p:cNvSpPr/>
          <p:nvPr/>
        </p:nvSpPr>
        <p:spPr>
          <a:xfrm>
            <a:off x="515092" y="3579675"/>
            <a:ext cx="949568" cy="81679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B3AB04B-7CF5-0741-854C-765307CF1A1E}"/>
              </a:ext>
            </a:extLst>
          </p:cNvPr>
          <p:cNvSpPr/>
          <p:nvPr/>
        </p:nvSpPr>
        <p:spPr>
          <a:xfrm>
            <a:off x="1665398" y="3590925"/>
            <a:ext cx="949568" cy="80554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5" name="Graphic 24" descr="Candy">
            <a:extLst>
              <a:ext uri="{FF2B5EF4-FFF2-40B4-BE49-F238E27FC236}">
                <a16:creationId xmlns:a16="http://schemas.microsoft.com/office/drawing/2014/main" id="{1D7910E6-73F7-B541-B1FD-54DA4F18A4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87561" y="1531614"/>
            <a:ext cx="539314" cy="539314"/>
          </a:xfrm>
          <a:prstGeom prst="rect">
            <a:avLst/>
          </a:prstGeom>
        </p:spPr>
      </p:pic>
      <p:pic>
        <p:nvPicPr>
          <p:cNvPr id="29" name="Graphic 28" descr="Popsicle">
            <a:extLst>
              <a:ext uri="{FF2B5EF4-FFF2-40B4-BE49-F238E27FC236}">
                <a16:creationId xmlns:a16="http://schemas.microsoft.com/office/drawing/2014/main" id="{E90D878B-3B66-E649-B074-34FB5981085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70525" y="1565237"/>
            <a:ext cx="539314" cy="539314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C250183A-26B2-0D4A-8C47-44E09BEEF714}"/>
              </a:ext>
            </a:extLst>
          </p:cNvPr>
          <p:cNvSpPr/>
          <p:nvPr/>
        </p:nvSpPr>
        <p:spPr>
          <a:xfrm>
            <a:off x="3402224" y="849870"/>
            <a:ext cx="2426677" cy="40327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F5D2B2BD-249E-2A44-958C-DC3216084A0A}"/>
              </a:ext>
            </a:extLst>
          </p:cNvPr>
          <p:cNvSpPr/>
          <p:nvPr/>
        </p:nvSpPr>
        <p:spPr>
          <a:xfrm>
            <a:off x="3547320" y="1424303"/>
            <a:ext cx="539006" cy="4861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2A30241-5B5B-EA42-935D-9959AB654208}"/>
              </a:ext>
            </a:extLst>
          </p:cNvPr>
          <p:cNvSpPr txBox="1"/>
          <p:nvPr/>
        </p:nvSpPr>
        <p:spPr>
          <a:xfrm>
            <a:off x="515092" y="2073343"/>
            <a:ext cx="949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Chocolate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C0503766-AD2B-264D-8F83-1CBE9827E03C}"/>
              </a:ext>
            </a:extLst>
          </p:cNvPr>
          <p:cNvSpPr txBox="1"/>
          <p:nvPr/>
        </p:nvSpPr>
        <p:spPr>
          <a:xfrm>
            <a:off x="1668978" y="2073343"/>
            <a:ext cx="949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Ice Cream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0089C202-68A4-1545-B35D-92BE6C2BB28C}"/>
              </a:ext>
            </a:extLst>
          </p:cNvPr>
          <p:cNvSpPr txBox="1"/>
          <p:nvPr/>
        </p:nvSpPr>
        <p:spPr>
          <a:xfrm>
            <a:off x="4244007" y="984772"/>
            <a:ext cx="949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Ice Cream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CB3F1E0-DDC4-444F-87A5-71DC4EC1BD0B}"/>
              </a:ext>
            </a:extLst>
          </p:cNvPr>
          <p:cNvSpPr/>
          <p:nvPr/>
        </p:nvSpPr>
        <p:spPr>
          <a:xfrm>
            <a:off x="4091606" y="1424303"/>
            <a:ext cx="1599128" cy="4861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1" name="Graphic 70" descr="Popsicle">
            <a:extLst>
              <a:ext uri="{FF2B5EF4-FFF2-40B4-BE49-F238E27FC236}">
                <a16:creationId xmlns:a16="http://schemas.microsoft.com/office/drawing/2014/main" id="{93294631-21F4-4341-9693-35292773702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97211" y="912096"/>
            <a:ext cx="360486" cy="360486"/>
          </a:xfrm>
          <a:prstGeom prst="rect">
            <a:avLst/>
          </a:prstGeom>
        </p:spPr>
      </p:pic>
      <p:pic>
        <p:nvPicPr>
          <p:cNvPr id="72" name="Graphic 71" descr="Popsicle">
            <a:extLst>
              <a:ext uri="{FF2B5EF4-FFF2-40B4-BE49-F238E27FC236}">
                <a16:creationId xmlns:a16="http://schemas.microsoft.com/office/drawing/2014/main" id="{7BB08598-AA61-FB48-B653-71208692A8C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40011" y="1499924"/>
            <a:ext cx="360486" cy="360486"/>
          </a:xfrm>
          <a:prstGeom prst="rect">
            <a:avLst/>
          </a:prstGeom>
        </p:spPr>
      </p:pic>
      <p:sp>
        <p:nvSpPr>
          <p:cNvPr id="73" name="TextBox 72">
            <a:extLst>
              <a:ext uri="{FF2B5EF4-FFF2-40B4-BE49-F238E27FC236}">
                <a16:creationId xmlns:a16="http://schemas.microsoft.com/office/drawing/2014/main" id="{3C0A9DE0-7421-444F-AE77-83524DBDB805}"/>
              </a:ext>
            </a:extLst>
          </p:cNvPr>
          <p:cNvSpPr txBox="1"/>
          <p:nvPr/>
        </p:nvSpPr>
        <p:spPr>
          <a:xfrm>
            <a:off x="4146035" y="1539943"/>
            <a:ext cx="1435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Product  Short Details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12B34E6-3D3F-B94F-802A-B2EE28C13104}"/>
              </a:ext>
            </a:extLst>
          </p:cNvPr>
          <p:cNvSpPr/>
          <p:nvPr/>
        </p:nvSpPr>
        <p:spPr>
          <a:xfrm>
            <a:off x="3547320" y="2023017"/>
            <a:ext cx="539006" cy="48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9491A52D-5D1E-EB44-B6B5-9487E4DF0646}"/>
              </a:ext>
            </a:extLst>
          </p:cNvPr>
          <p:cNvSpPr/>
          <p:nvPr/>
        </p:nvSpPr>
        <p:spPr>
          <a:xfrm>
            <a:off x="4091606" y="2023017"/>
            <a:ext cx="1599128" cy="48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4" name="Graphic 93" descr="Popsicle">
            <a:extLst>
              <a:ext uri="{FF2B5EF4-FFF2-40B4-BE49-F238E27FC236}">
                <a16:creationId xmlns:a16="http://schemas.microsoft.com/office/drawing/2014/main" id="{BD34E517-445C-FA4E-AAEF-B6C6AF1320D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40011" y="2098638"/>
            <a:ext cx="360486" cy="360486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48E31041-2789-144F-9986-D2406E991EBF}"/>
              </a:ext>
            </a:extLst>
          </p:cNvPr>
          <p:cNvSpPr txBox="1"/>
          <p:nvPr/>
        </p:nvSpPr>
        <p:spPr>
          <a:xfrm>
            <a:off x="4146035" y="2138657"/>
            <a:ext cx="1435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Product  Short Details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B40464FE-AA94-D64A-AC41-7B8C0FC3DC2B}"/>
              </a:ext>
            </a:extLst>
          </p:cNvPr>
          <p:cNvSpPr/>
          <p:nvPr/>
        </p:nvSpPr>
        <p:spPr>
          <a:xfrm>
            <a:off x="3547320" y="2621732"/>
            <a:ext cx="539006" cy="48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652D5F86-78C4-CC41-AD4D-B0B0BB221DDD}"/>
              </a:ext>
            </a:extLst>
          </p:cNvPr>
          <p:cNvSpPr/>
          <p:nvPr/>
        </p:nvSpPr>
        <p:spPr>
          <a:xfrm>
            <a:off x="4091606" y="2621732"/>
            <a:ext cx="1599128" cy="48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98" name="Graphic 97" descr="Popsicle">
            <a:extLst>
              <a:ext uri="{FF2B5EF4-FFF2-40B4-BE49-F238E27FC236}">
                <a16:creationId xmlns:a16="http://schemas.microsoft.com/office/drawing/2014/main" id="{9067EBB1-A126-124F-AE80-69BC88C34EC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40011" y="2697353"/>
            <a:ext cx="360486" cy="360486"/>
          </a:xfrm>
          <a:prstGeom prst="rect">
            <a:avLst/>
          </a:prstGeom>
        </p:spPr>
      </p:pic>
      <p:sp>
        <p:nvSpPr>
          <p:cNvPr id="99" name="TextBox 98">
            <a:extLst>
              <a:ext uri="{FF2B5EF4-FFF2-40B4-BE49-F238E27FC236}">
                <a16:creationId xmlns:a16="http://schemas.microsoft.com/office/drawing/2014/main" id="{D8BF026C-4328-5545-98AA-A8DF639DA1F5}"/>
              </a:ext>
            </a:extLst>
          </p:cNvPr>
          <p:cNvSpPr txBox="1"/>
          <p:nvPr/>
        </p:nvSpPr>
        <p:spPr>
          <a:xfrm>
            <a:off x="4146035" y="2737372"/>
            <a:ext cx="1435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Product  Short Details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2468367B-B750-664B-BB8A-77D3C4F1B009}"/>
              </a:ext>
            </a:extLst>
          </p:cNvPr>
          <p:cNvSpPr/>
          <p:nvPr/>
        </p:nvSpPr>
        <p:spPr>
          <a:xfrm>
            <a:off x="3547320" y="3231332"/>
            <a:ext cx="539006" cy="48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C15BF01-9F47-CB4A-AD1D-28DAAF77B589}"/>
              </a:ext>
            </a:extLst>
          </p:cNvPr>
          <p:cNvSpPr/>
          <p:nvPr/>
        </p:nvSpPr>
        <p:spPr>
          <a:xfrm>
            <a:off x="4091606" y="3231332"/>
            <a:ext cx="1599128" cy="48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" name="Graphic 101" descr="Popsicle">
            <a:extLst>
              <a:ext uri="{FF2B5EF4-FFF2-40B4-BE49-F238E27FC236}">
                <a16:creationId xmlns:a16="http://schemas.microsoft.com/office/drawing/2014/main" id="{240FCF67-2870-8E48-865C-0FE869F19D6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40011" y="3306953"/>
            <a:ext cx="360486" cy="360486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AEF5D1F7-D06F-CF4B-B4C4-792F02B31782}"/>
              </a:ext>
            </a:extLst>
          </p:cNvPr>
          <p:cNvSpPr txBox="1"/>
          <p:nvPr/>
        </p:nvSpPr>
        <p:spPr>
          <a:xfrm>
            <a:off x="4146035" y="3346972"/>
            <a:ext cx="1435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Product  Short Details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3239862F-06F8-6946-AD97-52FD36834C2A}"/>
              </a:ext>
            </a:extLst>
          </p:cNvPr>
          <p:cNvSpPr/>
          <p:nvPr/>
        </p:nvSpPr>
        <p:spPr>
          <a:xfrm>
            <a:off x="3547320" y="3840932"/>
            <a:ext cx="539006" cy="48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EF0D02D0-B395-8C4A-A5D9-0F0714386EDD}"/>
              </a:ext>
            </a:extLst>
          </p:cNvPr>
          <p:cNvSpPr/>
          <p:nvPr/>
        </p:nvSpPr>
        <p:spPr>
          <a:xfrm>
            <a:off x="4091606" y="3840932"/>
            <a:ext cx="1599128" cy="48614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6" name="Graphic 105" descr="Popsicle">
            <a:extLst>
              <a:ext uri="{FF2B5EF4-FFF2-40B4-BE49-F238E27FC236}">
                <a16:creationId xmlns:a16="http://schemas.microsoft.com/office/drawing/2014/main" id="{91B2D6AD-DC99-0D42-A30C-4D331609EA4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40011" y="3916553"/>
            <a:ext cx="360486" cy="360486"/>
          </a:xfrm>
          <a:prstGeom prst="rect">
            <a:avLst/>
          </a:prstGeom>
        </p:spPr>
      </p:pic>
      <p:sp>
        <p:nvSpPr>
          <p:cNvPr id="107" name="TextBox 106">
            <a:extLst>
              <a:ext uri="{FF2B5EF4-FFF2-40B4-BE49-F238E27FC236}">
                <a16:creationId xmlns:a16="http://schemas.microsoft.com/office/drawing/2014/main" id="{FA63A550-17C9-7642-A6E3-CBD78AABBEA3}"/>
              </a:ext>
            </a:extLst>
          </p:cNvPr>
          <p:cNvSpPr txBox="1"/>
          <p:nvPr/>
        </p:nvSpPr>
        <p:spPr>
          <a:xfrm>
            <a:off x="4146035" y="3956572"/>
            <a:ext cx="1435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Product  Short Details</a:t>
            </a:r>
          </a:p>
        </p:txBody>
      </p:sp>
      <p:pic>
        <p:nvPicPr>
          <p:cNvPr id="138" name="Graphic 137" descr="Caret Left">
            <a:extLst>
              <a:ext uri="{FF2B5EF4-FFF2-40B4-BE49-F238E27FC236}">
                <a16:creationId xmlns:a16="http://schemas.microsoft.com/office/drawing/2014/main" id="{195263DE-3F6D-B644-BEC2-7FC51E5E15BA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415264" y="856706"/>
            <a:ext cx="426762" cy="426762"/>
          </a:xfrm>
          <a:prstGeom prst="rect">
            <a:avLst/>
          </a:prstGeom>
        </p:spPr>
      </p:pic>
      <p:pic>
        <p:nvPicPr>
          <p:cNvPr id="140" name="Graphic 139" descr="Settings">
            <a:extLst>
              <a:ext uri="{FF2B5EF4-FFF2-40B4-BE49-F238E27FC236}">
                <a16:creationId xmlns:a16="http://schemas.microsoft.com/office/drawing/2014/main" id="{B7CFD4B9-D1FA-9B4D-8A86-86988B29F38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368244" y="879793"/>
            <a:ext cx="388537" cy="388537"/>
          </a:xfrm>
          <a:prstGeom prst="rect">
            <a:avLst/>
          </a:prstGeom>
        </p:spPr>
      </p:pic>
      <p:sp>
        <p:nvSpPr>
          <p:cNvPr id="141" name="Rectangle 140">
            <a:extLst>
              <a:ext uri="{FF2B5EF4-FFF2-40B4-BE49-F238E27FC236}">
                <a16:creationId xmlns:a16="http://schemas.microsoft.com/office/drawing/2014/main" id="{E294F025-78E5-3E4E-85B8-8B1CDB750391}"/>
              </a:ext>
            </a:extLst>
          </p:cNvPr>
          <p:cNvSpPr/>
          <p:nvPr/>
        </p:nvSpPr>
        <p:spPr>
          <a:xfrm>
            <a:off x="3547320" y="4439646"/>
            <a:ext cx="539006" cy="4429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E025110D-0119-144C-A637-B080304E29A2}"/>
              </a:ext>
            </a:extLst>
          </p:cNvPr>
          <p:cNvSpPr/>
          <p:nvPr/>
        </p:nvSpPr>
        <p:spPr>
          <a:xfrm>
            <a:off x="4091606" y="4439646"/>
            <a:ext cx="1599128" cy="4429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43" name="Graphic 142" descr="Popsicle">
            <a:extLst>
              <a:ext uri="{FF2B5EF4-FFF2-40B4-BE49-F238E27FC236}">
                <a16:creationId xmlns:a16="http://schemas.microsoft.com/office/drawing/2014/main" id="{8123FEAD-D558-9A4F-9293-B36D671C353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640011" y="4515267"/>
            <a:ext cx="360486" cy="360486"/>
          </a:xfrm>
          <a:prstGeom prst="rect">
            <a:avLst/>
          </a:prstGeom>
        </p:spPr>
      </p:pic>
      <p:sp>
        <p:nvSpPr>
          <p:cNvPr id="144" name="TextBox 143">
            <a:extLst>
              <a:ext uri="{FF2B5EF4-FFF2-40B4-BE49-F238E27FC236}">
                <a16:creationId xmlns:a16="http://schemas.microsoft.com/office/drawing/2014/main" id="{1EC43DD0-5362-3940-8162-6E0C4C7DF8CA}"/>
              </a:ext>
            </a:extLst>
          </p:cNvPr>
          <p:cNvSpPr txBox="1"/>
          <p:nvPr/>
        </p:nvSpPr>
        <p:spPr>
          <a:xfrm>
            <a:off x="4146035" y="4555286"/>
            <a:ext cx="1435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Product  Short Details</a:t>
            </a: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3ECA5EF8-23AB-5844-A93E-728B90C12F07}"/>
              </a:ext>
            </a:extLst>
          </p:cNvPr>
          <p:cNvSpPr/>
          <p:nvPr/>
        </p:nvSpPr>
        <p:spPr>
          <a:xfrm>
            <a:off x="6425402" y="849870"/>
            <a:ext cx="2426677" cy="40327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3A48B080-7ACB-2B46-B1FF-A2E8C53580F2}"/>
              </a:ext>
            </a:extLst>
          </p:cNvPr>
          <p:cNvSpPr txBox="1"/>
          <p:nvPr/>
        </p:nvSpPr>
        <p:spPr>
          <a:xfrm>
            <a:off x="7267185" y="984772"/>
            <a:ext cx="9495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50" dirty="0"/>
              <a:t>Item Title</a:t>
            </a:r>
          </a:p>
        </p:txBody>
      </p:sp>
      <p:pic>
        <p:nvPicPr>
          <p:cNvPr id="149" name="Graphic 148" descr="Popsicle">
            <a:extLst>
              <a:ext uri="{FF2B5EF4-FFF2-40B4-BE49-F238E27FC236}">
                <a16:creationId xmlns:a16="http://schemas.microsoft.com/office/drawing/2014/main" id="{272AC4DB-02C0-D244-83FD-551592A5A3F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120389" y="912096"/>
            <a:ext cx="360486" cy="360486"/>
          </a:xfrm>
          <a:prstGeom prst="rect">
            <a:avLst/>
          </a:prstGeom>
        </p:spPr>
      </p:pic>
      <p:pic>
        <p:nvPicPr>
          <p:cNvPr id="168" name="Graphic 167" descr="Caret Left">
            <a:extLst>
              <a:ext uri="{FF2B5EF4-FFF2-40B4-BE49-F238E27FC236}">
                <a16:creationId xmlns:a16="http://schemas.microsoft.com/office/drawing/2014/main" id="{4B3E6449-FE9E-0E47-ABBF-37E1832D12C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438442" y="856706"/>
            <a:ext cx="426762" cy="426762"/>
          </a:xfrm>
          <a:prstGeom prst="rect">
            <a:avLst/>
          </a:prstGeom>
        </p:spPr>
      </p:pic>
      <p:sp>
        <p:nvSpPr>
          <p:cNvPr id="174" name="Rectangle 173">
            <a:extLst>
              <a:ext uri="{FF2B5EF4-FFF2-40B4-BE49-F238E27FC236}">
                <a16:creationId xmlns:a16="http://schemas.microsoft.com/office/drawing/2014/main" id="{A9DEB1C1-396B-DF4B-AE88-69201A3A0846}"/>
              </a:ext>
            </a:extLst>
          </p:cNvPr>
          <p:cNvSpPr/>
          <p:nvPr/>
        </p:nvSpPr>
        <p:spPr>
          <a:xfrm>
            <a:off x="6577918" y="1442550"/>
            <a:ext cx="2121644" cy="12948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75" name="Graphic 174" descr="Popsicle">
            <a:extLst>
              <a:ext uri="{FF2B5EF4-FFF2-40B4-BE49-F238E27FC236}">
                <a16:creationId xmlns:a16="http://schemas.microsoft.com/office/drawing/2014/main" id="{D5A8330B-D761-EA4A-A13D-6C3E43860892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7170365" y="1630263"/>
            <a:ext cx="936750" cy="936750"/>
          </a:xfrm>
          <a:prstGeom prst="rect">
            <a:avLst/>
          </a:prstGeom>
        </p:spPr>
      </p:pic>
      <p:sp>
        <p:nvSpPr>
          <p:cNvPr id="176" name="TextBox 175">
            <a:extLst>
              <a:ext uri="{FF2B5EF4-FFF2-40B4-BE49-F238E27FC236}">
                <a16:creationId xmlns:a16="http://schemas.microsoft.com/office/drawing/2014/main" id="{0F945260-1553-2940-97E1-EBACB70B3BFA}"/>
              </a:ext>
            </a:extLst>
          </p:cNvPr>
          <p:cNvSpPr txBox="1"/>
          <p:nvPr/>
        </p:nvSpPr>
        <p:spPr>
          <a:xfrm>
            <a:off x="6516605" y="2864670"/>
            <a:ext cx="14358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dirty="0"/>
              <a:t>Details</a:t>
            </a:r>
          </a:p>
        </p:txBody>
      </p:sp>
      <p:sp>
        <p:nvSpPr>
          <p:cNvPr id="179" name="Rounded Rectangle 178">
            <a:extLst>
              <a:ext uri="{FF2B5EF4-FFF2-40B4-BE49-F238E27FC236}">
                <a16:creationId xmlns:a16="http://schemas.microsoft.com/office/drawing/2014/main" id="{6A13B73D-795F-0F48-8A1F-41CDCEFC84BC}"/>
              </a:ext>
            </a:extLst>
          </p:cNvPr>
          <p:cNvSpPr/>
          <p:nvPr/>
        </p:nvSpPr>
        <p:spPr>
          <a:xfrm>
            <a:off x="7105701" y="4031141"/>
            <a:ext cx="1066077" cy="333791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Order Now</a:t>
            </a:r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511C20B2-B19A-5448-BCA9-7886CDD3891D}"/>
              </a:ext>
            </a:extLst>
          </p:cNvPr>
          <p:cNvSpPr/>
          <p:nvPr/>
        </p:nvSpPr>
        <p:spPr>
          <a:xfrm>
            <a:off x="7139986" y="3448101"/>
            <a:ext cx="681777" cy="3890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r>
              <a:rPr lang="en-US" sz="11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476AC49C-1A80-B240-96BA-D32B34D1B79A}"/>
              </a:ext>
            </a:extLst>
          </p:cNvPr>
          <p:cNvSpPr/>
          <p:nvPr/>
        </p:nvSpPr>
        <p:spPr>
          <a:xfrm>
            <a:off x="7822682" y="3448101"/>
            <a:ext cx="292215" cy="190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6229D7BD-45F4-1D45-A902-59010A7A79F4}"/>
              </a:ext>
            </a:extLst>
          </p:cNvPr>
          <p:cNvSpPr/>
          <p:nvPr/>
        </p:nvSpPr>
        <p:spPr>
          <a:xfrm>
            <a:off x="7822682" y="3638763"/>
            <a:ext cx="292215" cy="2018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100" dirty="0">
              <a:solidFill>
                <a:schemeClr val="tx1"/>
              </a:solidFill>
            </a:endParaRPr>
          </a:p>
        </p:txBody>
      </p:sp>
      <p:pic>
        <p:nvPicPr>
          <p:cNvPr id="187" name="Graphic 186" descr="Play">
            <a:extLst>
              <a:ext uri="{FF2B5EF4-FFF2-40B4-BE49-F238E27FC236}">
                <a16:creationId xmlns:a16="http://schemas.microsoft.com/office/drawing/2014/main" id="{FFA1BFBB-594E-3E47-B948-95819492CDB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5400000" flipH="1">
            <a:off x="7887062" y="3460050"/>
            <a:ext cx="163453" cy="163453"/>
          </a:xfrm>
          <a:prstGeom prst="rect">
            <a:avLst/>
          </a:prstGeom>
        </p:spPr>
      </p:pic>
      <p:pic>
        <p:nvPicPr>
          <p:cNvPr id="188" name="Graphic 187" descr="Play">
            <a:extLst>
              <a:ext uri="{FF2B5EF4-FFF2-40B4-BE49-F238E27FC236}">
                <a16:creationId xmlns:a16="http://schemas.microsoft.com/office/drawing/2014/main" id="{21CE0437-0D3F-484F-B858-F02332403D5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 rot="16200000" flipH="1">
            <a:off x="7887062" y="3665862"/>
            <a:ext cx="163453" cy="163453"/>
          </a:xfrm>
          <a:prstGeom prst="rect">
            <a:avLst/>
          </a:prstGeom>
        </p:spPr>
      </p:pic>
      <p:sp>
        <p:nvSpPr>
          <p:cNvPr id="189" name="Rectangle 188">
            <a:extLst>
              <a:ext uri="{FF2B5EF4-FFF2-40B4-BE49-F238E27FC236}">
                <a16:creationId xmlns:a16="http://schemas.microsoft.com/office/drawing/2014/main" id="{56E84C4D-5A01-A74E-B92B-A4D4F2CFE197}"/>
              </a:ext>
            </a:extLst>
          </p:cNvPr>
          <p:cNvSpPr/>
          <p:nvPr/>
        </p:nvSpPr>
        <p:spPr>
          <a:xfrm>
            <a:off x="9448581" y="833680"/>
            <a:ext cx="2426677" cy="403273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84D9744F-611A-7444-B3E7-100D66F9FA4C}"/>
              </a:ext>
            </a:extLst>
          </p:cNvPr>
          <p:cNvSpPr/>
          <p:nvPr/>
        </p:nvSpPr>
        <p:spPr>
          <a:xfrm>
            <a:off x="9601097" y="1919470"/>
            <a:ext cx="2121644" cy="3337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7" name="Rounded Rectangle 196">
            <a:extLst>
              <a:ext uri="{FF2B5EF4-FFF2-40B4-BE49-F238E27FC236}">
                <a16:creationId xmlns:a16="http://schemas.microsoft.com/office/drawing/2014/main" id="{95E212FB-5B8D-DE4C-9DB2-7C8D929FE2B6}"/>
              </a:ext>
            </a:extLst>
          </p:cNvPr>
          <p:cNvSpPr/>
          <p:nvPr/>
        </p:nvSpPr>
        <p:spPr>
          <a:xfrm>
            <a:off x="10128880" y="4014951"/>
            <a:ext cx="1066077" cy="333791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Login</a:t>
            </a:r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10D36EDF-5597-4A49-9D94-F9DFD640785D}"/>
              </a:ext>
            </a:extLst>
          </p:cNvPr>
          <p:cNvSpPr/>
          <p:nvPr/>
        </p:nvSpPr>
        <p:spPr>
          <a:xfrm>
            <a:off x="9601097" y="2383927"/>
            <a:ext cx="2121644" cy="33379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" name="Graphic 204" descr="User">
            <a:extLst>
              <a:ext uri="{FF2B5EF4-FFF2-40B4-BE49-F238E27FC236}">
                <a16:creationId xmlns:a16="http://schemas.microsoft.com/office/drawing/2014/main" id="{31FFFFDB-CEA7-1B4A-9D31-833CA686ACC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601097" y="1905811"/>
            <a:ext cx="353274" cy="353274"/>
          </a:xfrm>
          <a:prstGeom prst="rect">
            <a:avLst/>
          </a:prstGeom>
        </p:spPr>
      </p:pic>
      <p:pic>
        <p:nvPicPr>
          <p:cNvPr id="207" name="Graphic 206" descr="Lock">
            <a:extLst>
              <a:ext uri="{FF2B5EF4-FFF2-40B4-BE49-F238E27FC236}">
                <a16:creationId xmlns:a16="http://schemas.microsoft.com/office/drawing/2014/main" id="{C8E0A9B9-4749-C645-BD9C-B864904E576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591361" y="2369413"/>
            <a:ext cx="363010" cy="363010"/>
          </a:xfrm>
          <a:prstGeom prst="rect">
            <a:avLst/>
          </a:prstGeom>
        </p:spPr>
      </p:pic>
      <p:sp>
        <p:nvSpPr>
          <p:cNvPr id="208" name="TextBox 207">
            <a:extLst>
              <a:ext uri="{FF2B5EF4-FFF2-40B4-BE49-F238E27FC236}">
                <a16:creationId xmlns:a16="http://schemas.microsoft.com/office/drawing/2014/main" id="{6CC7C0C5-6C6C-3241-944B-71FBBD295334}"/>
              </a:ext>
            </a:extLst>
          </p:cNvPr>
          <p:cNvSpPr txBox="1"/>
          <p:nvPr/>
        </p:nvSpPr>
        <p:spPr>
          <a:xfrm>
            <a:off x="9448581" y="5177723"/>
            <a:ext cx="2426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IF NOT LOOGED IN</a:t>
            </a:r>
          </a:p>
        </p:txBody>
      </p:sp>
      <p:sp>
        <p:nvSpPr>
          <p:cNvPr id="209" name="TextBox 208">
            <a:extLst>
              <a:ext uri="{FF2B5EF4-FFF2-40B4-BE49-F238E27FC236}">
                <a16:creationId xmlns:a16="http://schemas.microsoft.com/office/drawing/2014/main" id="{53BD6999-C902-7542-8449-AB8146877331}"/>
              </a:ext>
            </a:extLst>
          </p:cNvPr>
          <p:cNvSpPr txBox="1"/>
          <p:nvPr/>
        </p:nvSpPr>
        <p:spPr>
          <a:xfrm>
            <a:off x="6976898" y="5193914"/>
            <a:ext cx="1374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ITEM</a:t>
            </a:r>
            <a:br>
              <a:rPr lang="en-US" sz="1600" b="1" dirty="0"/>
            </a:br>
            <a:r>
              <a:rPr lang="en-US" sz="1600" b="1" dirty="0"/>
              <a:t>PAGE</a:t>
            </a:r>
          </a:p>
        </p:txBody>
      </p:sp>
      <p:sp>
        <p:nvSpPr>
          <p:cNvPr id="210" name="TextBox 209">
            <a:extLst>
              <a:ext uri="{FF2B5EF4-FFF2-40B4-BE49-F238E27FC236}">
                <a16:creationId xmlns:a16="http://schemas.microsoft.com/office/drawing/2014/main" id="{94C685AA-8054-CA47-9CFE-873AFE795F40}"/>
              </a:ext>
            </a:extLst>
          </p:cNvPr>
          <p:cNvSpPr txBox="1"/>
          <p:nvPr/>
        </p:nvSpPr>
        <p:spPr>
          <a:xfrm>
            <a:off x="3910178" y="5193914"/>
            <a:ext cx="1374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ITEMS</a:t>
            </a:r>
            <a:br>
              <a:rPr lang="en-US" sz="1600" b="1" dirty="0"/>
            </a:br>
            <a:r>
              <a:rPr lang="en-US" sz="1600" b="1" dirty="0"/>
              <a:t>LIST</a:t>
            </a:r>
          </a:p>
        </p:txBody>
      </p:sp>
      <p:sp>
        <p:nvSpPr>
          <p:cNvPr id="211" name="TextBox 210">
            <a:extLst>
              <a:ext uri="{FF2B5EF4-FFF2-40B4-BE49-F238E27FC236}">
                <a16:creationId xmlns:a16="http://schemas.microsoft.com/office/drawing/2014/main" id="{E56740F5-7F2C-9645-A8CA-1147DD9C8963}"/>
              </a:ext>
            </a:extLst>
          </p:cNvPr>
          <p:cNvSpPr txBox="1"/>
          <p:nvPr/>
        </p:nvSpPr>
        <p:spPr>
          <a:xfrm>
            <a:off x="896092" y="5193914"/>
            <a:ext cx="1374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HOME</a:t>
            </a:r>
          </a:p>
          <a:p>
            <a:pPr algn="ctr"/>
            <a:r>
              <a:rPr lang="en-US" sz="1600" b="1" dirty="0"/>
              <a:t>PAGE</a:t>
            </a:r>
          </a:p>
        </p:txBody>
      </p:sp>
      <p:sp>
        <p:nvSpPr>
          <p:cNvPr id="212" name="TextBox 211">
            <a:extLst>
              <a:ext uri="{FF2B5EF4-FFF2-40B4-BE49-F238E27FC236}">
                <a16:creationId xmlns:a16="http://schemas.microsoft.com/office/drawing/2014/main" id="{C746F6B1-5A89-A34F-9006-0E8420FE4FE0}"/>
              </a:ext>
            </a:extLst>
          </p:cNvPr>
          <p:cNvSpPr txBox="1"/>
          <p:nvPr/>
        </p:nvSpPr>
        <p:spPr>
          <a:xfrm>
            <a:off x="9591361" y="1331439"/>
            <a:ext cx="21313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LOG IN</a:t>
            </a:r>
          </a:p>
        </p:txBody>
      </p:sp>
      <p:sp>
        <p:nvSpPr>
          <p:cNvPr id="215" name="Right Arrow 214">
            <a:extLst>
              <a:ext uri="{FF2B5EF4-FFF2-40B4-BE49-F238E27FC236}">
                <a16:creationId xmlns:a16="http://schemas.microsoft.com/office/drawing/2014/main" id="{1886EFF0-6E41-2540-9783-1C75EA4A3FBA}"/>
              </a:ext>
            </a:extLst>
          </p:cNvPr>
          <p:cNvSpPr/>
          <p:nvPr/>
        </p:nvSpPr>
        <p:spPr>
          <a:xfrm>
            <a:off x="2611386" y="1792681"/>
            <a:ext cx="632616" cy="278247"/>
          </a:xfrm>
          <a:prstGeom prst="rightArrow">
            <a:avLst>
              <a:gd name="adj1" fmla="val 25531"/>
              <a:gd name="adj2" fmla="val 6835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ight Arrow 215">
            <a:extLst>
              <a:ext uri="{FF2B5EF4-FFF2-40B4-BE49-F238E27FC236}">
                <a16:creationId xmlns:a16="http://schemas.microsoft.com/office/drawing/2014/main" id="{7CE8BBE8-5583-7D4B-ABA9-4BEAD6F5575E}"/>
              </a:ext>
            </a:extLst>
          </p:cNvPr>
          <p:cNvSpPr/>
          <p:nvPr/>
        </p:nvSpPr>
        <p:spPr>
          <a:xfrm>
            <a:off x="5688415" y="1516910"/>
            <a:ext cx="632616" cy="278247"/>
          </a:xfrm>
          <a:prstGeom prst="rightArrow">
            <a:avLst>
              <a:gd name="adj1" fmla="val 25531"/>
              <a:gd name="adj2" fmla="val 6835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Right Arrow 216">
            <a:extLst>
              <a:ext uri="{FF2B5EF4-FFF2-40B4-BE49-F238E27FC236}">
                <a16:creationId xmlns:a16="http://schemas.microsoft.com/office/drawing/2014/main" id="{7683E852-FA13-5C42-81E2-4AC960661AFA}"/>
              </a:ext>
            </a:extLst>
          </p:cNvPr>
          <p:cNvSpPr/>
          <p:nvPr/>
        </p:nvSpPr>
        <p:spPr>
          <a:xfrm>
            <a:off x="8171778" y="4042395"/>
            <a:ext cx="1168224" cy="284678"/>
          </a:xfrm>
          <a:prstGeom prst="rightArrow">
            <a:avLst>
              <a:gd name="adj1" fmla="val 25531"/>
              <a:gd name="adj2" fmla="val 68351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ight Arrow 73">
            <a:extLst>
              <a:ext uri="{FF2B5EF4-FFF2-40B4-BE49-F238E27FC236}">
                <a16:creationId xmlns:a16="http://schemas.microsoft.com/office/drawing/2014/main" id="{E2F411E9-3749-334A-9403-1BD4871B4B76}"/>
              </a:ext>
            </a:extLst>
          </p:cNvPr>
          <p:cNvSpPr/>
          <p:nvPr/>
        </p:nvSpPr>
        <p:spPr>
          <a:xfrm rot="5400000">
            <a:off x="1839307" y="5436370"/>
            <a:ext cx="1595695" cy="262409"/>
          </a:xfrm>
          <a:prstGeom prst="rightArrow">
            <a:avLst>
              <a:gd name="adj1" fmla="val 25531"/>
              <a:gd name="adj2" fmla="val 68351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DEC4565-2683-CC4B-8745-6F1108E24649}"/>
              </a:ext>
            </a:extLst>
          </p:cNvPr>
          <p:cNvSpPr txBox="1"/>
          <p:nvPr/>
        </p:nvSpPr>
        <p:spPr>
          <a:xfrm>
            <a:off x="2797966" y="6122144"/>
            <a:ext cx="52546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OR: Categories &gt; Brands &gt; Items List …etc.</a:t>
            </a:r>
          </a:p>
        </p:txBody>
      </p:sp>
    </p:spTree>
    <p:extLst>
      <p:ext uri="{BB962C8B-B14F-4D97-AF65-F5344CB8AC3E}">
        <p14:creationId xmlns:p14="http://schemas.microsoft.com/office/powerpoint/2010/main" val="1155758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57</Words>
  <Application>Microsoft Macintosh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Zaid Francis</dc:creator>
  <cp:lastModifiedBy>Zaid Francis</cp:lastModifiedBy>
  <cp:revision>7</cp:revision>
  <dcterms:created xsi:type="dcterms:W3CDTF">2020-09-22T14:03:49Z</dcterms:created>
  <dcterms:modified xsi:type="dcterms:W3CDTF">2020-09-23T08:45:52Z</dcterms:modified>
</cp:coreProperties>
</file>